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游ゴシック" panose="020B0400000000000000" pitchFamily="50" charset="-128"/>
      <p:regular r:id="rId4"/>
      <p:bold r:id="rId5"/>
    </p:embeddedFont>
  </p:embeddedFontLst>
  <p:defaultTextStyle>
    <a:defPPr>
      <a:defRPr lang="en-US"/>
    </a:defPPr>
    <a:lvl1pPr marL="0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3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1263"/>
        <p:guide pos="2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2EFD-E75B-4BBD-9918-A36BA63A042A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6855-B650-4872-BD95-3E37EFBE9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6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36855-B650-4872-BD95-3E37EFBE95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3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979" y="1245522"/>
            <a:ext cx="5711754" cy="8594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7" y="2272010"/>
            <a:ext cx="4703798" cy="1024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1791" y="160563"/>
            <a:ext cx="1511935" cy="3421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985" y="160563"/>
            <a:ext cx="4423810" cy="3421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11" y="2576430"/>
            <a:ext cx="5711754" cy="796317"/>
          </a:xfrm>
        </p:spPr>
        <p:txBody>
          <a:bodyPr anchor="t"/>
          <a:lstStyle>
            <a:lvl1pPr algn="l">
              <a:defRPr sz="23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811" y="1699368"/>
            <a:ext cx="5711754" cy="877062"/>
          </a:xfrm>
        </p:spPr>
        <p:txBody>
          <a:bodyPr anchor="b"/>
          <a:lstStyle>
            <a:lvl1pPr marL="0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1pPr>
            <a:lvl2pPr marL="267279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2pPr>
            <a:lvl3pPr marL="534558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801837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4pPr>
            <a:lvl5pPr marL="106911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5pPr>
            <a:lvl6pPr marL="133639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6pPr>
            <a:lvl7pPr marL="1603675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7pPr>
            <a:lvl8pPr marL="1870954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8pPr>
            <a:lvl9pPr marL="2138233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986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853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897481"/>
            <a:ext cx="2969039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86" y="1271509"/>
            <a:ext cx="2969039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3520" y="897481"/>
            <a:ext cx="2970206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3520" y="1271509"/>
            <a:ext cx="2970206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86" y="159635"/>
            <a:ext cx="2210739" cy="679376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220" y="159635"/>
            <a:ext cx="3756505" cy="3421937"/>
          </a:xfrm>
        </p:spPr>
        <p:txBody>
          <a:bodyPr/>
          <a:lstStyle>
            <a:lvl1pPr>
              <a:defRPr sz="1871"/>
            </a:lvl1pPr>
            <a:lvl2pPr>
              <a:defRPr sz="1637"/>
            </a:lvl2pPr>
            <a:lvl3pPr>
              <a:defRPr sz="1403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86" y="839010"/>
            <a:ext cx="2210739" cy="2742562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10" y="2806601"/>
            <a:ext cx="4031827" cy="331335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7110" y="358250"/>
            <a:ext cx="4031827" cy="2405658"/>
          </a:xfrm>
        </p:spPr>
        <p:txBody>
          <a:bodyPr/>
          <a:lstStyle>
            <a:lvl1pPr marL="0" indent="0">
              <a:buNone/>
              <a:defRPr sz="1871"/>
            </a:lvl1pPr>
            <a:lvl2pPr marL="267279" indent="0">
              <a:buNone/>
              <a:defRPr sz="1637"/>
            </a:lvl2pPr>
            <a:lvl3pPr marL="534558" indent="0">
              <a:buNone/>
              <a:defRPr sz="1403"/>
            </a:lvl3pPr>
            <a:lvl4pPr marL="801837" indent="0">
              <a:buNone/>
              <a:defRPr sz="1169"/>
            </a:lvl4pPr>
            <a:lvl5pPr marL="1069116" indent="0">
              <a:buNone/>
              <a:defRPr sz="1169"/>
            </a:lvl5pPr>
            <a:lvl6pPr marL="1336396" indent="0">
              <a:buNone/>
              <a:defRPr sz="1169"/>
            </a:lvl6pPr>
            <a:lvl7pPr marL="1603675" indent="0">
              <a:buNone/>
              <a:defRPr sz="1169"/>
            </a:lvl7pPr>
            <a:lvl8pPr marL="1870954" indent="0">
              <a:buNone/>
              <a:defRPr sz="1169"/>
            </a:lvl8pPr>
            <a:lvl9pPr marL="2138233" indent="0">
              <a:buNone/>
              <a:defRPr sz="11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110" y="3137936"/>
            <a:ext cx="4031827" cy="470551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86" y="160563"/>
            <a:ext cx="6047740" cy="66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935534"/>
            <a:ext cx="6047740" cy="264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85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01" y="3716148"/>
            <a:ext cx="2127909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793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9675" cy="10691814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166" r="-83166"/>
            </a:stretch>
          </a:blipFill>
        </p:spPr>
        <p:txBody>
          <a:bodyPr/>
          <a:lstStyle/>
          <a:p>
            <a:endParaRPr lang="ja-JP" altLang="en-US" sz="672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0206A3-8BE6-9456-F27E-180765A476E0}"/>
              </a:ext>
            </a:extLst>
          </p:cNvPr>
          <p:cNvSpPr/>
          <p:nvPr/>
        </p:nvSpPr>
        <p:spPr>
          <a:xfrm>
            <a:off x="0" y="523019"/>
            <a:ext cx="7559675" cy="1270448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D4EA55A-58CB-BFBC-F087-285FAA7AD465}"/>
              </a:ext>
            </a:extLst>
          </p:cNvPr>
          <p:cNvSpPr txBox="1"/>
          <p:nvPr/>
        </p:nvSpPr>
        <p:spPr>
          <a:xfrm>
            <a:off x="165218" y="335597"/>
            <a:ext cx="73299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  <a:p>
            <a:pPr algn="ctr"/>
            <a:r>
              <a:rPr kumimoji="1" lang="ja-JP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ゴシックE" panose="020B0600000000000000" pitchFamily="50" charset="-128"/>
                <a:ea typeface="つたわるゴシックE" panose="020B0600000000000000" pitchFamily="50" charset="-128"/>
              </a:rPr>
              <a:t>介護老人保健施設アイリスの空床状況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0" y="1231614"/>
            <a:ext cx="7559675" cy="3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  <a:spcBef>
                <a:spcPct val="0"/>
              </a:spcBef>
            </a:pPr>
            <a:r>
              <a:rPr lang="en-US" altLang="ja-JP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R7.5.1</a:t>
            </a:r>
            <a:r>
              <a:rPr lang="ja-JP" altLang="en-US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 現在</a:t>
            </a:r>
            <a:endParaRPr lang="en-US" sz="1600" spc="17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DF96EFB9-F24E-DB00-3C3B-745D49B14869}"/>
              </a:ext>
            </a:extLst>
          </p:cNvPr>
          <p:cNvSpPr txBox="1"/>
          <p:nvPr/>
        </p:nvSpPr>
        <p:spPr>
          <a:xfrm>
            <a:off x="640910" y="2132414"/>
            <a:ext cx="6794081" cy="28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ja-JP" altLang="en-US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〇</a:t>
            </a:r>
            <a:r>
              <a:rPr lang="ja-JP" altLang="en-US" sz="1600" spc="178" dirty="0"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空室あり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調整可能　　</a:t>
            </a:r>
            <a:r>
              <a:rPr lang="en-US" altLang="ja-JP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×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空室なし</a:t>
            </a:r>
            <a:endParaRPr lang="en-US" sz="1600" spc="178" dirty="0">
              <a:solidFill>
                <a:srgbClr val="333333"/>
              </a:solidFill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E3FE9432-FDFC-CB69-6495-DD2083D21BB5}"/>
              </a:ext>
            </a:extLst>
          </p:cNvPr>
          <p:cNvGrpSpPr/>
          <p:nvPr/>
        </p:nvGrpSpPr>
        <p:grpSpPr>
          <a:xfrm>
            <a:off x="695106" y="5287182"/>
            <a:ext cx="6169459" cy="2356080"/>
            <a:chOff x="0" y="0"/>
            <a:chExt cx="2165894" cy="3001456"/>
          </a:xfrm>
        </p:grpSpPr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33EDD3-0C19-B34A-2A4E-8F468633B008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58" name="TextBox 5">
              <a:extLst>
                <a:ext uri="{FF2B5EF4-FFF2-40B4-BE49-F238E27FC236}">
                  <a16:creationId xmlns:a16="http://schemas.microsoft.com/office/drawing/2014/main" id="{43D40CAC-35A0-C02D-185F-EBDDF68CB663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31F67FE-69C2-B148-330D-51ACC66E4621}"/>
              </a:ext>
            </a:extLst>
          </p:cNvPr>
          <p:cNvSpPr txBox="1"/>
          <p:nvPr/>
        </p:nvSpPr>
        <p:spPr>
          <a:xfrm>
            <a:off x="914522" y="5454815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ユニット型アイリス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40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4288CBFF-70D1-44F3-45D3-54C6F652F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03220"/>
              </p:ext>
            </p:extLst>
          </p:nvPr>
        </p:nvGraphicFramePr>
        <p:xfrm>
          <a:off x="1018815" y="6162012"/>
          <a:ext cx="1840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</a:tbl>
          </a:graphicData>
        </a:graphic>
      </p:graphicFrame>
      <p:grpSp>
        <p:nvGrpSpPr>
          <p:cNvPr id="62" name="Group 3">
            <a:extLst>
              <a:ext uri="{FF2B5EF4-FFF2-40B4-BE49-F238E27FC236}">
                <a16:creationId xmlns:a16="http://schemas.microsoft.com/office/drawing/2014/main" id="{961B4EF4-5CFB-CB8B-D108-32B92FB5B9D6}"/>
              </a:ext>
            </a:extLst>
          </p:cNvPr>
          <p:cNvGrpSpPr/>
          <p:nvPr/>
        </p:nvGrpSpPr>
        <p:grpSpPr>
          <a:xfrm>
            <a:off x="695106" y="7866626"/>
            <a:ext cx="6169459" cy="2356080"/>
            <a:chOff x="0" y="0"/>
            <a:chExt cx="2165894" cy="3001456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6DBB5E33-F72A-D9C1-73C9-8BA6EA835D94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0CC3108A-712C-0D71-E388-AC7A94FC6ED8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pSp>
        <p:nvGrpSpPr>
          <p:cNvPr id="65" name="Group 3">
            <a:extLst>
              <a:ext uri="{FF2B5EF4-FFF2-40B4-BE49-F238E27FC236}">
                <a16:creationId xmlns:a16="http://schemas.microsoft.com/office/drawing/2014/main" id="{76902655-8E14-2439-B1F9-E6D492323660}"/>
              </a:ext>
            </a:extLst>
          </p:cNvPr>
          <p:cNvGrpSpPr/>
          <p:nvPr/>
        </p:nvGrpSpPr>
        <p:grpSpPr>
          <a:xfrm>
            <a:off x="695106" y="2707738"/>
            <a:ext cx="6169459" cy="2356080"/>
            <a:chOff x="0" y="0"/>
            <a:chExt cx="2165894" cy="3001456"/>
          </a:xfrm>
        </p:grpSpPr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FA77C1A0-6059-0D42-A8A0-A803CD3B4CEB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7" name="TextBox 5">
              <a:extLst>
                <a:ext uri="{FF2B5EF4-FFF2-40B4-BE49-F238E27FC236}">
                  <a16:creationId xmlns:a16="http://schemas.microsoft.com/office/drawing/2014/main" id="{CF0ED3CB-97A4-3678-AB55-5D23E7B86C70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2C04F77C-E076-7C5F-F408-B668F02C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65528"/>
              </p:ext>
            </p:extLst>
          </p:nvPr>
        </p:nvGraphicFramePr>
        <p:xfrm>
          <a:off x="1018816" y="3595743"/>
          <a:ext cx="5522040" cy="114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3842606083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977415728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多床室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男性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女性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  <a:tr h="400063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61381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D80198-547D-D406-3ED7-B51AD7514CB4}"/>
              </a:ext>
            </a:extLst>
          </p:cNvPr>
          <p:cNvSpPr txBox="1"/>
          <p:nvPr/>
        </p:nvSpPr>
        <p:spPr>
          <a:xfrm>
            <a:off x="928288" y="285965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一般型アイリス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70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553A8859-047E-00AA-647E-8CB72140BFAE}"/>
              </a:ext>
            </a:extLst>
          </p:cNvPr>
          <p:cNvCxnSpPr/>
          <p:nvPr/>
        </p:nvCxnSpPr>
        <p:spPr>
          <a:xfrm>
            <a:off x="734578" y="331685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962F04D-6BA9-AD59-19CB-2F171D6D94C0}"/>
              </a:ext>
            </a:extLst>
          </p:cNvPr>
          <p:cNvCxnSpPr/>
          <p:nvPr/>
        </p:nvCxnSpPr>
        <p:spPr>
          <a:xfrm>
            <a:off x="695105" y="5947138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80A6D30-2F78-7EC3-1B69-36C31DD9D711}"/>
              </a:ext>
            </a:extLst>
          </p:cNvPr>
          <p:cNvSpPr txBox="1"/>
          <p:nvPr/>
        </p:nvSpPr>
        <p:spPr>
          <a:xfrm>
            <a:off x="912854" y="8788327"/>
            <a:ext cx="58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随時受け入れております。</a:t>
            </a:r>
            <a:endParaRPr lang="en-US" altLang="ja-JP" sz="1800" dirty="0">
              <a:latin typeface="つたわるゴシック Std SL" panose="020B0400000000000000" pitchFamily="34" charset="-128"/>
              <a:ea typeface="つたわるゴシック Std SL" panose="020B0400000000000000" pitchFamily="34" charset="-128"/>
            </a:endParaRPr>
          </a:p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お気軽にアイリス支援相談員までご相談ください。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6146A13-D010-6309-3DF7-CA07B961856D}"/>
              </a:ext>
            </a:extLst>
          </p:cNvPr>
          <p:cNvSpPr txBox="1"/>
          <p:nvPr/>
        </p:nvSpPr>
        <p:spPr>
          <a:xfrm>
            <a:off x="912855" y="805901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ショートステイ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(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短期入所療養介護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)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つたわるゴシックB" panose="020B0600000000000000" pitchFamily="50" charset="-128"/>
              <a:ea typeface="つたわるゴシックB" panose="020B0600000000000000" pitchFamily="50" charset="-128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9CBEEA0A-D521-4262-FDE7-69E22419A31A}"/>
              </a:ext>
            </a:extLst>
          </p:cNvPr>
          <p:cNvCxnSpPr/>
          <p:nvPr/>
        </p:nvCxnSpPr>
        <p:spPr>
          <a:xfrm>
            <a:off x="693438" y="855133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2FE96D2-DEF3-3E07-8B54-75130D481D5B}"/>
              </a:ext>
            </a:extLst>
          </p:cNvPr>
          <p:cNvSpPr txBox="1"/>
          <p:nvPr/>
        </p:nvSpPr>
        <p:spPr>
          <a:xfrm>
            <a:off x="912854" y="9576511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☎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0896-58-0011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　支援相談員まで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65</Words>
  <Application>Microsoft Office PowerPoint</Application>
  <PresentationFormat>ユーザー設定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つたわるゴシックE</vt:lpstr>
      <vt:lpstr>游ゴシック</vt:lpstr>
      <vt:lpstr>つたわるゴシックB</vt:lpstr>
      <vt:lpstr>Arial</vt:lpstr>
      <vt:lpstr>Calibri</vt:lpstr>
      <vt:lpstr>つたわる丸ゴシック Std SL</vt:lpstr>
      <vt:lpstr>つたわるゴシック Std SL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 2月 カレンダー 予約 白 空き状況 お知らせ サロン シンプル インスタグラムのストーリー</dc:title>
  <dc:creator>岡田 理那</dc:creator>
  <cp:lastModifiedBy>石川 慎也</cp:lastModifiedBy>
  <cp:revision>11</cp:revision>
  <dcterms:created xsi:type="dcterms:W3CDTF">2006-08-16T00:00:00Z</dcterms:created>
  <dcterms:modified xsi:type="dcterms:W3CDTF">2025-05-30T00:56:39Z</dcterms:modified>
  <dc:identifier>DAGdjHeDHyM</dc:identifier>
</cp:coreProperties>
</file>