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9675" cy="10691813"/>
  <p:notesSz cx="6858000" cy="9144000"/>
  <p:embeddedFontLst>
    <p:embeddedFont>
      <p:font typeface="游ゴシック" panose="020B0400000000000000" pitchFamily="50" charset="-128"/>
      <p:regular r:id="rId4"/>
      <p:bold r:id="rId5"/>
    </p:embeddedFont>
  </p:embeddedFontLst>
  <p:defaultTextStyle>
    <a:defPPr>
      <a:defRPr lang="en-US"/>
    </a:defPPr>
    <a:lvl1pPr marL="0" algn="l" defTabSz="58402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292014" algn="l" defTabSz="58402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584027" algn="l" defTabSz="58402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876041" algn="l" defTabSz="58402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168055" algn="l" defTabSz="58402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1460068" algn="l" defTabSz="58402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1752082" algn="l" defTabSz="58402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2044095" algn="l" defTabSz="58402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2336109" algn="l" defTabSz="58402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63" userDrawn="1">
          <p15:clr>
            <a:srgbClr val="A4A3A4"/>
          </p15:clr>
        </p15:guide>
        <p15:guide id="2" pos="21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2635" y="53"/>
      </p:cViewPr>
      <p:guideLst>
        <p:guide orient="horz" pos="1263"/>
        <p:guide pos="21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E2EFD-E75B-4BBD-9918-A36BA63A042A}" type="datetimeFigureOut">
              <a:rPr kumimoji="1" lang="ja-JP" altLang="en-US" smtClean="0"/>
              <a:t>2026/1/6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36855-B650-4872-BD95-3E37EFBE95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643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4027" rtl="0" eaLnBrk="1" latinLnBrk="0" hangingPunct="1">
      <a:defRPr kumimoji="1" sz="766" kern="1200">
        <a:solidFill>
          <a:schemeClr val="tx1"/>
        </a:solidFill>
        <a:latin typeface="+mn-lt"/>
        <a:ea typeface="+mn-ea"/>
        <a:cs typeface="+mn-cs"/>
      </a:defRPr>
    </a:lvl1pPr>
    <a:lvl2pPr marL="292014" algn="l" defTabSz="584027" rtl="0" eaLnBrk="1" latinLnBrk="0" hangingPunct="1">
      <a:defRPr kumimoji="1" sz="766" kern="1200">
        <a:solidFill>
          <a:schemeClr val="tx1"/>
        </a:solidFill>
        <a:latin typeface="+mn-lt"/>
        <a:ea typeface="+mn-ea"/>
        <a:cs typeface="+mn-cs"/>
      </a:defRPr>
    </a:lvl2pPr>
    <a:lvl3pPr marL="584027" algn="l" defTabSz="584027" rtl="0" eaLnBrk="1" latinLnBrk="0" hangingPunct="1">
      <a:defRPr kumimoji="1" sz="766" kern="1200">
        <a:solidFill>
          <a:schemeClr val="tx1"/>
        </a:solidFill>
        <a:latin typeface="+mn-lt"/>
        <a:ea typeface="+mn-ea"/>
        <a:cs typeface="+mn-cs"/>
      </a:defRPr>
    </a:lvl3pPr>
    <a:lvl4pPr marL="876041" algn="l" defTabSz="584027" rtl="0" eaLnBrk="1" latinLnBrk="0" hangingPunct="1">
      <a:defRPr kumimoji="1" sz="766" kern="1200">
        <a:solidFill>
          <a:schemeClr val="tx1"/>
        </a:solidFill>
        <a:latin typeface="+mn-lt"/>
        <a:ea typeface="+mn-ea"/>
        <a:cs typeface="+mn-cs"/>
      </a:defRPr>
    </a:lvl4pPr>
    <a:lvl5pPr marL="1168055" algn="l" defTabSz="584027" rtl="0" eaLnBrk="1" latinLnBrk="0" hangingPunct="1">
      <a:defRPr kumimoji="1" sz="766" kern="1200">
        <a:solidFill>
          <a:schemeClr val="tx1"/>
        </a:solidFill>
        <a:latin typeface="+mn-lt"/>
        <a:ea typeface="+mn-ea"/>
        <a:cs typeface="+mn-cs"/>
      </a:defRPr>
    </a:lvl5pPr>
    <a:lvl6pPr marL="1460068" algn="l" defTabSz="584027" rtl="0" eaLnBrk="1" latinLnBrk="0" hangingPunct="1">
      <a:defRPr kumimoji="1" sz="766" kern="1200">
        <a:solidFill>
          <a:schemeClr val="tx1"/>
        </a:solidFill>
        <a:latin typeface="+mn-lt"/>
        <a:ea typeface="+mn-ea"/>
        <a:cs typeface="+mn-cs"/>
      </a:defRPr>
    </a:lvl6pPr>
    <a:lvl7pPr marL="1752082" algn="l" defTabSz="584027" rtl="0" eaLnBrk="1" latinLnBrk="0" hangingPunct="1">
      <a:defRPr kumimoji="1" sz="766" kern="1200">
        <a:solidFill>
          <a:schemeClr val="tx1"/>
        </a:solidFill>
        <a:latin typeface="+mn-lt"/>
        <a:ea typeface="+mn-ea"/>
        <a:cs typeface="+mn-cs"/>
      </a:defRPr>
    </a:lvl7pPr>
    <a:lvl8pPr marL="2044095" algn="l" defTabSz="584027" rtl="0" eaLnBrk="1" latinLnBrk="0" hangingPunct="1">
      <a:defRPr kumimoji="1" sz="766" kern="1200">
        <a:solidFill>
          <a:schemeClr val="tx1"/>
        </a:solidFill>
        <a:latin typeface="+mn-lt"/>
        <a:ea typeface="+mn-ea"/>
        <a:cs typeface="+mn-cs"/>
      </a:defRPr>
    </a:lvl8pPr>
    <a:lvl9pPr marL="2336109" algn="l" defTabSz="584027" rtl="0" eaLnBrk="1" latinLnBrk="0" hangingPunct="1">
      <a:defRPr kumimoji="1" sz="7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36855-B650-4872-BD95-3E37EFBE950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83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979" y="1245522"/>
            <a:ext cx="5711754" cy="8594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57" y="2272010"/>
            <a:ext cx="4703798" cy="10246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7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1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69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36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03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70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38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71791" y="160563"/>
            <a:ext cx="1511935" cy="34210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5985" y="160563"/>
            <a:ext cx="4423810" cy="34210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811" y="2576430"/>
            <a:ext cx="5711754" cy="796317"/>
          </a:xfrm>
        </p:spPr>
        <p:txBody>
          <a:bodyPr anchor="t"/>
          <a:lstStyle>
            <a:lvl1pPr algn="l">
              <a:defRPr sz="233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811" y="1699368"/>
            <a:ext cx="5711754" cy="877062"/>
          </a:xfrm>
        </p:spPr>
        <p:txBody>
          <a:bodyPr anchor="b"/>
          <a:lstStyle>
            <a:lvl1pPr marL="0" indent="0">
              <a:buNone/>
              <a:defRPr sz="1169">
                <a:solidFill>
                  <a:schemeClr val="tx1">
                    <a:tint val="75000"/>
                  </a:schemeClr>
                </a:solidFill>
              </a:defRPr>
            </a:lvl1pPr>
            <a:lvl2pPr marL="267279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2pPr>
            <a:lvl3pPr marL="534558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3pPr>
            <a:lvl4pPr marL="801837" indent="0">
              <a:buNone/>
              <a:defRPr sz="818">
                <a:solidFill>
                  <a:schemeClr val="tx1">
                    <a:tint val="75000"/>
                  </a:schemeClr>
                </a:solidFill>
              </a:defRPr>
            </a:lvl4pPr>
            <a:lvl5pPr marL="1069116" indent="0">
              <a:buNone/>
              <a:defRPr sz="818">
                <a:solidFill>
                  <a:schemeClr val="tx1">
                    <a:tint val="75000"/>
                  </a:schemeClr>
                </a:solidFill>
              </a:defRPr>
            </a:lvl5pPr>
            <a:lvl6pPr marL="1336396" indent="0">
              <a:buNone/>
              <a:defRPr sz="818">
                <a:solidFill>
                  <a:schemeClr val="tx1">
                    <a:tint val="75000"/>
                  </a:schemeClr>
                </a:solidFill>
              </a:defRPr>
            </a:lvl6pPr>
            <a:lvl7pPr marL="1603675" indent="0">
              <a:buNone/>
              <a:defRPr sz="818">
                <a:solidFill>
                  <a:schemeClr val="tx1">
                    <a:tint val="75000"/>
                  </a:schemeClr>
                </a:solidFill>
              </a:defRPr>
            </a:lvl7pPr>
            <a:lvl8pPr marL="1870954" indent="0">
              <a:buNone/>
              <a:defRPr sz="818">
                <a:solidFill>
                  <a:schemeClr val="tx1">
                    <a:tint val="75000"/>
                  </a:schemeClr>
                </a:solidFill>
              </a:defRPr>
            </a:lvl8pPr>
            <a:lvl9pPr marL="2138233" indent="0">
              <a:buNone/>
              <a:defRPr sz="8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986" y="935534"/>
            <a:ext cx="2967872" cy="2646038"/>
          </a:xfrm>
        </p:spPr>
        <p:txBody>
          <a:bodyPr/>
          <a:lstStyle>
            <a:lvl1pPr>
              <a:defRPr sz="1637"/>
            </a:lvl1pPr>
            <a:lvl2pPr>
              <a:defRPr sz="1403"/>
            </a:lvl2pPr>
            <a:lvl3pPr>
              <a:defRPr sz="1169"/>
            </a:lvl3pPr>
            <a:lvl4pPr>
              <a:defRPr sz="1052"/>
            </a:lvl4pPr>
            <a:lvl5pPr>
              <a:defRPr sz="1052"/>
            </a:lvl5pPr>
            <a:lvl6pPr>
              <a:defRPr sz="1052"/>
            </a:lvl6pPr>
            <a:lvl7pPr>
              <a:defRPr sz="1052"/>
            </a:lvl7pPr>
            <a:lvl8pPr>
              <a:defRPr sz="1052"/>
            </a:lvl8pPr>
            <a:lvl9pPr>
              <a:defRPr sz="10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5853" y="935534"/>
            <a:ext cx="2967872" cy="2646038"/>
          </a:xfrm>
        </p:spPr>
        <p:txBody>
          <a:bodyPr/>
          <a:lstStyle>
            <a:lvl1pPr>
              <a:defRPr sz="1637"/>
            </a:lvl1pPr>
            <a:lvl2pPr>
              <a:defRPr sz="1403"/>
            </a:lvl2pPr>
            <a:lvl3pPr>
              <a:defRPr sz="1169"/>
            </a:lvl3pPr>
            <a:lvl4pPr>
              <a:defRPr sz="1052"/>
            </a:lvl4pPr>
            <a:lvl5pPr>
              <a:defRPr sz="1052"/>
            </a:lvl5pPr>
            <a:lvl6pPr>
              <a:defRPr sz="1052"/>
            </a:lvl6pPr>
            <a:lvl7pPr>
              <a:defRPr sz="1052"/>
            </a:lvl7pPr>
            <a:lvl8pPr>
              <a:defRPr sz="1052"/>
            </a:lvl8pPr>
            <a:lvl9pPr>
              <a:defRPr sz="10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86" y="897481"/>
            <a:ext cx="2969039" cy="374028"/>
          </a:xfrm>
        </p:spPr>
        <p:txBody>
          <a:bodyPr anchor="b"/>
          <a:lstStyle>
            <a:lvl1pPr marL="0" indent="0">
              <a:buNone/>
              <a:defRPr sz="1403" b="1"/>
            </a:lvl1pPr>
            <a:lvl2pPr marL="267279" indent="0">
              <a:buNone/>
              <a:defRPr sz="1169" b="1"/>
            </a:lvl2pPr>
            <a:lvl3pPr marL="534558" indent="0">
              <a:buNone/>
              <a:defRPr sz="1052" b="1"/>
            </a:lvl3pPr>
            <a:lvl4pPr marL="801837" indent="0">
              <a:buNone/>
              <a:defRPr sz="935" b="1"/>
            </a:lvl4pPr>
            <a:lvl5pPr marL="1069116" indent="0">
              <a:buNone/>
              <a:defRPr sz="935" b="1"/>
            </a:lvl5pPr>
            <a:lvl6pPr marL="1336396" indent="0">
              <a:buNone/>
              <a:defRPr sz="935" b="1"/>
            </a:lvl6pPr>
            <a:lvl7pPr marL="1603675" indent="0">
              <a:buNone/>
              <a:defRPr sz="935" b="1"/>
            </a:lvl7pPr>
            <a:lvl8pPr marL="1870954" indent="0">
              <a:buNone/>
              <a:defRPr sz="935" b="1"/>
            </a:lvl8pPr>
            <a:lvl9pPr marL="2138233" indent="0">
              <a:buNone/>
              <a:defRPr sz="9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86" y="1271509"/>
            <a:ext cx="2969039" cy="2310063"/>
          </a:xfrm>
        </p:spPr>
        <p:txBody>
          <a:bodyPr/>
          <a:lstStyle>
            <a:lvl1pPr>
              <a:defRPr sz="1403"/>
            </a:lvl1pPr>
            <a:lvl2pPr>
              <a:defRPr sz="1169"/>
            </a:lvl2pPr>
            <a:lvl3pPr>
              <a:defRPr sz="1052"/>
            </a:lvl3pPr>
            <a:lvl4pPr>
              <a:defRPr sz="935"/>
            </a:lvl4pPr>
            <a:lvl5pPr>
              <a:defRPr sz="935"/>
            </a:lvl5pPr>
            <a:lvl6pPr>
              <a:defRPr sz="935"/>
            </a:lvl6pPr>
            <a:lvl7pPr>
              <a:defRPr sz="935"/>
            </a:lvl7pPr>
            <a:lvl8pPr>
              <a:defRPr sz="935"/>
            </a:lvl8pPr>
            <a:lvl9pPr>
              <a:defRPr sz="9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3520" y="897481"/>
            <a:ext cx="2970206" cy="374028"/>
          </a:xfrm>
        </p:spPr>
        <p:txBody>
          <a:bodyPr anchor="b"/>
          <a:lstStyle>
            <a:lvl1pPr marL="0" indent="0">
              <a:buNone/>
              <a:defRPr sz="1403" b="1"/>
            </a:lvl1pPr>
            <a:lvl2pPr marL="267279" indent="0">
              <a:buNone/>
              <a:defRPr sz="1169" b="1"/>
            </a:lvl2pPr>
            <a:lvl3pPr marL="534558" indent="0">
              <a:buNone/>
              <a:defRPr sz="1052" b="1"/>
            </a:lvl3pPr>
            <a:lvl4pPr marL="801837" indent="0">
              <a:buNone/>
              <a:defRPr sz="935" b="1"/>
            </a:lvl4pPr>
            <a:lvl5pPr marL="1069116" indent="0">
              <a:buNone/>
              <a:defRPr sz="935" b="1"/>
            </a:lvl5pPr>
            <a:lvl6pPr marL="1336396" indent="0">
              <a:buNone/>
              <a:defRPr sz="935" b="1"/>
            </a:lvl6pPr>
            <a:lvl7pPr marL="1603675" indent="0">
              <a:buNone/>
              <a:defRPr sz="935" b="1"/>
            </a:lvl7pPr>
            <a:lvl8pPr marL="1870954" indent="0">
              <a:buNone/>
              <a:defRPr sz="935" b="1"/>
            </a:lvl8pPr>
            <a:lvl9pPr marL="2138233" indent="0">
              <a:buNone/>
              <a:defRPr sz="9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13520" y="1271509"/>
            <a:ext cx="2970206" cy="2310063"/>
          </a:xfrm>
        </p:spPr>
        <p:txBody>
          <a:bodyPr/>
          <a:lstStyle>
            <a:lvl1pPr>
              <a:defRPr sz="1403"/>
            </a:lvl1pPr>
            <a:lvl2pPr>
              <a:defRPr sz="1169"/>
            </a:lvl2pPr>
            <a:lvl3pPr>
              <a:defRPr sz="1052"/>
            </a:lvl3pPr>
            <a:lvl4pPr>
              <a:defRPr sz="935"/>
            </a:lvl4pPr>
            <a:lvl5pPr>
              <a:defRPr sz="935"/>
            </a:lvl5pPr>
            <a:lvl6pPr>
              <a:defRPr sz="935"/>
            </a:lvl6pPr>
            <a:lvl7pPr>
              <a:defRPr sz="935"/>
            </a:lvl7pPr>
            <a:lvl8pPr>
              <a:defRPr sz="935"/>
            </a:lvl8pPr>
            <a:lvl9pPr>
              <a:defRPr sz="9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86" y="159635"/>
            <a:ext cx="2210739" cy="679376"/>
          </a:xfrm>
        </p:spPr>
        <p:txBody>
          <a:bodyPr anchor="b"/>
          <a:lstStyle>
            <a:lvl1pPr algn="l">
              <a:defRPr sz="11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220" y="159635"/>
            <a:ext cx="3756505" cy="3421937"/>
          </a:xfrm>
        </p:spPr>
        <p:txBody>
          <a:bodyPr/>
          <a:lstStyle>
            <a:lvl1pPr>
              <a:defRPr sz="1871"/>
            </a:lvl1pPr>
            <a:lvl2pPr>
              <a:defRPr sz="1637"/>
            </a:lvl2pPr>
            <a:lvl3pPr>
              <a:defRPr sz="1403"/>
            </a:lvl3pPr>
            <a:lvl4pPr>
              <a:defRPr sz="1169"/>
            </a:lvl4pPr>
            <a:lvl5pPr>
              <a:defRPr sz="1169"/>
            </a:lvl5pPr>
            <a:lvl6pPr>
              <a:defRPr sz="1169"/>
            </a:lvl6pPr>
            <a:lvl7pPr>
              <a:defRPr sz="1169"/>
            </a:lvl7pPr>
            <a:lvl8pPr>
              <a:defRPr sz="1169"/>
            </a:lvl8pPr>
            <a:lvl9pPr>
              <a:defRPr sz="11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986" y="839010"/>
            <a:ext cx="2210739" cy="2742562"/>
          </a:xfrm>
        </p:spPr>
        <p:txBody>
          <a:bodyPr/>
          <a:lstStyle>
            <a:lvl1pPr marL="0" indent="0">
              <a:buNone/>
              <a:defRPr sz="818"/>
            </a:lvl1pPr>
            <a:lvl2pPr marL="267279" indent="0">
              <a:buNone/>
              <a:defRPr sz="702"/>
            </a:lvl2pPr>
            <a:lvl3pPr marL="534558" indent="0">
              <a:buNone/>
              <a:defRPr sz="585"/>
            </a:lvl3pPr>
            <a:lvl4pPr marL="801837" indent="0">
              <a:buNone/>
              <a:defRPr sz="526"/>
            </a:lvl4pPr>
            <a:lvl5pPr marL="1069116" indent="0">
              <a:buNone/>
              <a:defRPr sz="526"/>
            </a:lvl5pPr>
            <a:lvl6pPr marL="1336396" indent="0">
              <a:buNone/>
              <a:defRPr sz="526"/>
            </a:lvl6pPr>
            <a:lvl7pPr marL="1603675" indent="0">
              <a:buNone/>
              <a:defRPr sz="526"/>
            </a:lvl7pPr>
            <a:lvl8pPr marL="1870954" indent="0">
              <a:buNone/>
              <a:defRPr sz="526"/>
            </a:lvl8pPr>
            <a:lvl9pPr marL="2138233" indent="0">
              <a:buNone/>
              <a:defRPr sz="5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110" y="2806601"/>
            <a:ext cx="4031827" cy="331335"/>
          </a:xfrm>
        </p:spPr>
        <p:txBody>
          <a:bodyPr anchor="b"/>
          <a:lstStyle>
            <a:lvl1pPr algn="l">
              <a:defRPr sz="11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17110" y="358250"/>
            <a:ext cx="4031827" cy="2405658"/>
          </a:xfrm>
        </p:spPr>
        <p:txBody>
          <a:bodyPr/>
          <a:lstStyle>
            <a:lvl1pPr marL="0" indent="0">
              <a:buNone/>
              <a:defRPr sz="1871"/>
            </a:lvl1pPr>
            <a:lvl2pPr marL="267279" indent="0">
              <a:buNone/>
              <a:defRPr sz="1637"/>
            </a:lvl2pPr>
            <a:lvl3pPr marL="534558" indent="0">
              <a:buNone/>
              <a:defRPr sz="1403"/>
            </a:lvl3pPr>
            <a:lvl4pPr marL="801837" indent="0">
              <a:buNone/>
              <a:defRPr sz="1169"/>
            </a:lvl4pPr>
            <a:lvl5pPr marL="1069116" indent="0">
              <a:buNone/>
              <a:defRPr sz="1169"/>
            </a:lvl5pPr>
            <a:lvl6pPr marL="1336396" indent="0">
              <a:buNone/>
              <a:defRPr sz="1169"/>
            </a:lvl6pPr>
            <a:lvl7pPr marL="1603675" indent="0">
              <a:buNone/>
              <a:defRPr sz="1169"/>
            </a:lvl7pPr>
            <a:lvl8pPr marL="1870954" indent="0">
              <a:buNone/>
              <a:defRPr sz="1169"/>
            </a:lvl8pPr>
            <a:lvl9pPr marL="2138233" indent="0">
              <a:buNone/>
              <a:defRPr sz="116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7110" y="3137936"/>
            <a:ext cx="4031827" cy="470551"/>
          </a:xfrm>
        </p:spPr>
        <p:txBody>
          <a:bodyPr/>
          <a:lstStyle>
            <a:lvl1pPr marL="0" indent="0">
              <a:buNone/>
              <a:defRPr sz="818"/>
            </a:lvl1pPr>
            <a:lvl2pPr marL="267279" indent="0">
              <a:buNone/>
              <a:defRPr sz="702"/>
            </a:lvl2pPr>
            <a:lvl3pPr marL="534558" indent="0">
              <a:buNone/>
              <a:defRPr sz="585"/>
            </a:lvl3pPr>
            <a:lvl4pPr marL="801837" indent="0">
              <a:buNone/>
              <a:defRPr sz="526"/>
            </a:lvl4pPr>
            <a:lvl5pPr marL="1069116" indent="0">
              <a:buNone/>
              <a:defRPr sz="526"/>
            </a:lvl5pPr>
            <a:lvl6pPr marL="1336396" indent="0">
              <a:buNone/>
              <a:defRPr sz="526"/>
            </a:lvl6pPr>
            <a:lvl7pPr marL="1603675" indent="0">
              <a:buNone/>
              <a:defRPr sz="526"/>
            </a:lvl7pPr>
            <a:lvl8pPr marL="1870954" indent="0">
              <a:buNone/>
              <a:defRPr sz="526"/>
            </a:lvl8pPr>
            <a:lvl9pPr marL="2138233" indent="0">
              <a:buNone/>
              <a:defRPr sz="5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86" y="160563"/>
            <a:ext cx="6047740" cy="668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86" y="935534"/>
            <a:ext cx="6047740" cy="2646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985" y="3716148"/>
            <a:ext cx="1567933" cy="213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901" y="3716148"/>
            <a:ext cx="2127909" cy="213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5793" y="3716148"/>
            <a:ext cx="1567933" cy="213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34558" rtl="0" eaLnBrk="1" latinLnBrk="0" hangingPunct="1">
        <a:spcBef>
          <a:spcPct val="0"/>
        </a:spcBef>
        <a:buNone/>
        <a:defRPr sz="25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59" indent="-200459" algn="l" defTabSz="534558" rtl="0" eaLnBrk="1" latinLnBrk="0" hangingPunct="1">
        <a:spcBef>
          <a:spcPct val="20000"/>
        </a:spcBef>
        <a:buFont typeface="Arial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1pPr>
      <a:lvl2pPr marL="434329" indent="-167049" algn="l" defTabSz="534558" rtl="0" eaLnBrk="1" latinLnBrk="0" hangingPunct="1">
        <a:spcBef>
          <a:spcPct val="20000"/>
        </a:spcBef>
        <a:buFont typeface="Arial" pitchFamily="34" charset="0"/>
        <a:buChar char="–"/>
        <a:defRPr sz="1637" kern="1200">
          <a:solidFill>
            <a:schemeClr val="tx1"/>
          </a:solidFill>
          <a:latin typeface="+mn-lt"/>
          <a:ea typeface="+mn-ea"/>
          <a:cs typeface="+mn-cs"/>
        </a:defRPr>
      </a:lvl2pPr>
      <a:lvl3pPr marL="668198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3pPr>
      <a:lvl4pPr marL="935477" indent="-133640" algn="l" defTabSz="534558" rtl="0" eaLnBrk="1" latinLnBrk="0" hangingPunct="1">
        <a:spcBef>
          <a:spcPct val="20000"/>
        </a:spcBef>
        <a:buFont typeface="Arial" pitchFamily="34" charset="0"/>
        <a:buChar char="–"/>
        <a:defRPr sz="1169" kern="1200">
          <a:solidFill>
            <a:schemeClr val="tx1"/>
          </a:solidFill>
          <a:latin typeface="+mn-lt"/>
          <a:ea typeface="+mn-ea"/>
          <a:cs typeface="+mn-cs"/>
        </a:defRPr>
      </a:lvl4pPr>
      <a:lvl5pPr marL="1202756" indent="-133640" algn="l" defTabSz="534558" rtl="0" eaLnBrk="1" latinLnBrk="0" hangingPunct="1">
        <a:spcBef>
          <a:spcPct val="20000"/>
        </a:spcBef>
        <a:buFont typeface="Arial" pitchFamily="34" charset="0"/>
        <a:buChar char="»"/>
        <a:defRPr sz="1169" kern="1200">
          <a:solidFill>
            <a:schemeClr val="tx1"/>
          </a:solidFill>
          <a:latin typeface="+mn-lt"/>
          <a:ea typeface="+mn-ea"/>
          <a:cs typeface="+mn-cs"/>
        </a:defRPr>
      </a:lvl5pPr>
      <a:lvl6pPr marL="1470035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6pPr>
      <a:lvl7pPr marL="1737314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7pPr>
      <a:lvl8pPr marL="2004593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8pPr>
      <a:lvl9pPr marL="2271873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1pPr>
      <a:lvl2pPr marL="267279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2pPr>
      <a:lvl3pPr marL="534558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3pPr>
      <a:lvl4pPr marL="801837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4pPr>
      <a:lvl5pPr marL="1069116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5pPr>
      <a:lvl6pPr marL="1336396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6pPr>
      <a:lvl7pPr marL="1603675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7pPr>
      <a:lvl8pPr marL="1870954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8pPr>
      <a:lvl9pPr marL="2138233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59675" cy="10691814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0"/>
                </a:move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3166" r="-83166"/>
            </a:stretch>
          </a:blipFill>
        </p:spPr>
        <p:txBody>
          <a:bodyPr/>
          <a:lstStyle/>
          <a:p>
            <a:endParaRPr lang="ja-JP" altLang="en-US" sz="672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180206A3-8BE6-9456-F27E-180765A476E0}"/>
              </a:ext>
            </a:extLst>
          </p:cNvPr>
          <p:cNvSpPr/>
          <p:nvPr/>
        </p:nvSpPr>
        <p:spPr>
          <a:xfrm>
            <a:off x="0" y="523019"/>
            <a:ext cx="7559675" cy="1270448"/>
          </a:xfrm>
          <a:prstGeom prst="rect">
            <a:avLst/>
          </a:prstGeom>
          <a:solidFill>
            <a:schemeClr val="accent5">
              <a:lumMod val="60000"/>
              <a:lumOff val="4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latin typeface="つたわるゴシックE" panose="020B0600000000000000" pitchFamily="50" charset="-128"/>
              <a:ea typeface="つたわるゴシックE" panose="020B0600000000000000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CD4EA55A-58CB-BFBC-F087-285FAA7AD465}"/>
              </a:ext>
            </a:extLst>
          </p:cNvPr>
          <p:cNvSpPr txBox="1"/>
          <p:nvPr/>
        </p:nvSpPr>
        <p:spPr>
          <a:xfrm>
            <a:off x="165218" y="335597"/>
            <a:ext cx="73299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kumimoji="1" lang="en-US" altLang="ja-JP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つたわるゴシックE" panose="020B0600000000000000" pitchFamily="50" charset="-128"/>
              <a:ea typeface="つたわるゴシックE" panose="020B0600000000000000" pitchFamily="50" charset="-128"/>
            </a:endParaRPr>
          </a:p>
          <a:p>
            <a:pPr algn="ctr"/>
            <a:r>
              <a:rPr kumimoji="1" lang="ja-JP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つたわるゴシックE" panose="020B0600000000000000" pitchFamily="50" charset="-128"/>
                <a:ea typeface="つたわるゴシックE" panose="020B0600000000000000" pitchFamily="50" charset="-128"/>
              </a:rPr>
              <a:t>介護老人保健施設アイリスの空床状況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0" y="1231614"/>
            <a:ext cx="7559675" cy="377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32"/>
              </a:lnSpc>
              <a:spcBef>
                <a:spcPct val="0"/>
              </a:spcBef>
            </a:pPr>
            <a:r>
              <a:rPr lang="en-US" altLang="ja-JP" sz="1600" spc="178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つたわる丸ゴシック Std SL" panose="020F0400000000000000" pitchFamily="34" charset="-128"/>
                <a:ea typeface="つたわる丸ゴシック Std SL" panose="020F0400000000000000" pitchFamily="34" charset="-128"/>
                <a:cs typeface="Futura"/>
                <a:sym typeface="Futura"/>
              </a:rPr>
              <a:t>R7.12.31</a:t>
            </a:r>
            <a:r>
              <a:rPr lang="ja-JP" altLang="en-US" sz="1600" spc="178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つたわる丸ゴシック Std SL" panose="020F0400000000000000" pitchFamily="34" charset="-128"/>
                <a:ea typeface="つたわる丸ゴシック Std SL" panose="020F0400000000000000" pitchFamily="34" charset="-128"/>
                <a:cs typeface="Futura"/>
                <a:sym typeface="Futura"/>
              </a:rPr>
              <a:t> 現在</a:t>
            </a:r>
            <a:endParaRPr lang="en-US" sz="1600" spc="178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つたわる丸ゴシック Std SL" panose="020F0400000000000000" pitchFamily="34" charset="-128"/>
              <a:ea typeface="つたわる丸ゴシック Std SL" panose="020F0400000000000000" pitchFamily="34" charset="-128"/>
              <a:cs typeface="Futura"/>
              <a:sym typeface="Futura"/>
            </a:endParaRPr>
          </a:p>
        </p:txBody>
      </p:sp>
      <p:sp>
        <p:nvSpPr>
          <p:cNvPr id="52" name="TextBox 38">
            <a:extLst>
              <a:ext uri="{FF2B5EF4-FFF2-40B4-BE49-F238E27FC236}">
                <a16:creationId xmlns:a16="http://schemas.microsoft.com/office/drawing/2014/main" id="{DF96EFB9-F24E-DB00-3C3B-745D49B14869}"/>
              </a:ext>
            </a:extLst>
          </p:cNvPr>
          <p:cNvSpPr txBox="1"/>
          <p:nvPr/>
        </p:nvSpPr>
        <p:spPr>
          <a:xfrm>
            <a:off x="640910" y="2132414"/>
            <a:ext cx="6794081" cy="281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00"/>
              </a:lnSpc>
              <a:spcBef>
                <a:spcPct val="0"/>
              </a:spcBef>
            </a:pPr>
            <a:r>
              <a:rPr lang="ja-JP" altLang="en-US" sz="1600" spc="178" dirty="0">
                <a:solidFill>
                  <a:srgbClr val="C00000"/>
                </a:solidFill>
                <a:latin typeface="つたわる丸ゴシック Std SL" panose="020F0400000000000000" pitchFamily="34" charset="-128"/>
                <a:ea typeface="つたわる丸ゴシック Std SL" panose="020F0400000000000000" pitchFamily="34" charset="-128"/>
                <a:cs typeface="Futura"/>
                <a:sym typeface="Futura"/>
              </a:rPr>
              <a:t>〇</a:t>
            </a:r>
            <a:r>
              <a:rPr lang="ja-JP" altLang="en-US" sz="1600" spc="178" dirty="0">
                <a:latin typeface="つたわる丸ゴシック Std SL" panose="020F0400000000000000" pitchFamily="34" charset="-128"/>
                <a:ea typeface="つたわる丸ゴシック Std SL" panose="020F0400000000000000" pitchFamily="34" charset="-128"/>
                <a:cs typeface="Futura"/>
                <a:sym typeface="Futura"/>
              </a:rPr>
              <a:t>空室あり</a:t>
            </a:r>
            <a:r>
              <a:rPr lang="ja-JP" altLang="en-US" sz="1600" spc="178" dirty="0">
                <a:solidFill>
                  <a:srgbClr val="333333"/>
                </a:solidFill>
                <a:latin typeface="つたわる丸ゴシック Std SL" panose="020F0400000000000000" pitchFamily="34" charset="-128"/>
                <a:ea typeface="つたわる丸ゴシック Std SL" panose="020F0400000000000000" pitchFamily="34" charset="-128"/>
                <a:cs typeface="Futura"/>
                <a:sym typeface="Futura"/>
              </a:rPr>
              <a:t>調整可能　　</a:t>
            </a:r>
            <a:r>
              <a:rPr lang="en-US" altLang="ja-JP" sz="1600" spc="178" dirty="0">
                <a:solidFill>
                  <a:srgbClr val="C00000"/>
                </a:solidFill>
                <a:latin typeface="つたわる丸ゴシック Std SL" panose="020F0400000000000000" pitchFamily="34" charset="-128"/>
                <a:ea typeface="つたわる丸ゴシック Std SL" panose="020F0400000000000000" pitchFamily="34" charset="-128"/>
                <a:cs typeface="Futura"/>
                <a:sym typeface="Futura"/>
              </a:rPr>
              <a:t>×</a:t>
            </a:r>
            <a:r>
              <a:rPr lang="ja-JP" altLang="en-US" sz="1600" spc="178" dirty="0">
                <a:solidFill>
                  <a:srgbClr val="333333"/>
                </a:solidFill>
                <a:latin typeface="つたわる丸ゴシック Std SL" panose="020F0400000000000000" pitchFamily="34" charset="-128"/>
                <a:ea typeface="つたわる丸ゴシック Std SL" panose="020F0400000000000000" pitchFamily="34" charset="-128"/>
                <a:cs typeface="Futura"/>
                <a:sym typeface="Futura"/>
              </a:rPr>
              <a:t>空室なし</a:t>
            </a:r>
            <a:endParaRPr lang="en-US" sz="1600" spc="178" dirty="0">
              <a:solidFill>
                <a:srgbClr val="333333"/>
              </a:solidFill>
              <a:latin typeface="つたわる丸ゴシック Std SL" panose="020F0400000000000000" pitchFamily="34" charset="-128"/>
              <a:ea typeface="つたわる丸ゴシック Std SL" panose="020F0400000000000000" pitchFamily="34" charset="-128"/>
              <a:cs typeface="Futura"/>
              <a:sym typeface="Futura"/>
            </a:endParaRPr>
          </a:p>
        </p:txBody>
      </p:sp>
      <p:grpSp>
        <p:nvGrpSpPr>
          <p:cNvPr id="56" name="Group 3">
            <a:extLst>
              <a:ext uri="{FF2B5EF4-FFF2-40B4-BE49-F238E27FC236}">
                <a16:creationId xmlns:a16="http://schemas.microsoft.com/office/drawing/2014/main" id="{E3FE9432-FDFC-CB69-6495-DD2083D21BB5}"/>
              </a:ext>
            </a:extLst>
          </p:cNvPr>
          <p:cNvGrpSpPr/>
          <p:nvPr/>
        </p:nvGrpSpPr>
        <p:grpSpPr>
          <a:xfrm>
            <a:off x="695106" y="5287182"/>
            <a:ext cx="6169459" cy="2356080"/>
            <a:chOff x="0" y="0"/>
            <a:chExt cx="2165894" cy="3001456"/>
          </a:xfrm>
        </p:grpSpPr>
        <p:sp>
          <p:nvSpPr>
            <p:cNvPr id="57" name="Freeform 4">
              <a:extLst>
                <a:ext uri="{FF2B5EF4-FFF2-40B4-BE49-F238E27FC236}">
                  <a16:creationId xmlns:a16="http://schemas.microsoft.com/office/drawing/2014/main" id="{E033EDD3-0C19-B34A-2A4E-8F468633B008}"/>
                </a:ext>
              </a:extLst>
            </p:cNvPr>
            <p:cNvSpPr/>
            <p:nvPr/>
          </p:nvSpPr>
          <p:spPr>
            <a:xfrm>
              <a:off x="0" y="0"/>
              <a:ext cx="2165894" cy="3001456"/>
            </a:xfrm>
            <a:custGeom>
              <a:avLst/>
              <a:gdLst/>
              <a:ahLst/>
              <a:cxnLst/>
              <a:rect l="l" t="t" r="r" b="b"/>
              <a:pathLst>
                <a:path w="2165894" h="3001456">
                  <a:moveTo>
                    <a:pt x="0" y="0"/>
                  </a:moveTo>
                  <a:lnTo>
                    <a:pt x="2165894" y="0"/>
                  </a:lnTo>
                  <a:lnTo>
                    <a:pt x="2165894" y="3001456"/>
                  </a:lnTo>
                  <a:lnTo>
                    <a:pt x="0" y="3001456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  <p:txBody>
            <a:bodyPr/>
            <a:lstStyle/>
            <a:p>
              <a:endParaRPr lang="ja-JP" altLang="en-US" sz="672"/>
            </a:p>
          </p:txBody>
        </p:sp>
        <p:sp>
          <p:nvSpPr>
            <p:cNvPr id="58" name="TextBox 5">
              <a:extLst>
                <a:ext uri="{FF2B5EF4-FFF2-40B4-BE49-F238E27FC236}">
                  <a16:creationId xmlns:a16="http://schemas.microsoft.com/office/drawing/2014/main" id="{43D40CAC-35A0-C02D-185F-EBDDF68CB663}"/>
                </a:ext>
              </a:extLst>
            </p:cNvPr>
            <p:cNvSpPr txBox="1"/>
            <p:nvPr/>
          </p:nvSpPr>
          <p:spPr>
            <a:xfrm>
              <a:off x="0" y="-66675"/>
              <a:ext cx="2165894" cy="3068131"/>
            </a:xfrm>
            <a:prstGeom prst="rect">
              <a:avLst/>
            </a:prstGeom>
          </p:spPr>
          <p:txBody>
            <a:bodyPr lIns="29699" tIns="29699" rIns="29699" bIns="29699" rtlCol="0" anchor="ctr"/>
            <a:lstStyle/>
            <a:p>
              <a:pPr algn="ctr">
                <a:lnSpc>
                  <a:spcPts val="2017"/>
                </a:lnSpc>
              </a:pPr>
              <a:endParaRPr sz="672"/>
            </a:p>
          </p:txBody>
        </p:sp>
      </p:grp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531F67FE-69C2-B148-330D-51ACC66E4621}"/>
              </a:ext>
            </a:extLst>
          </p:cNvPr>
          <p:cNvSpPr txBox="1"/>
          <p:nvPr/>
        </p:nvSpPr>
        <p:spPr>
          <a:xfrm>
            <a:off x="914522" y="5454815"/>
            <a:ext cx="65668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solidFill>
                  <a:schemeClr val="accent1">
                    <a:lumMod val="50000"/>
                  </a:schemeClr>
                </a:solidFill>
                <a:latin typeface="つたわるゴシックB" panose="020B0600000000000000" pitchFamily="50" charset="-128"/>
                <a:ea typeface="つたわるゴシックB" panose="020B0600000000000000" pitchFamily="50" charset="-128"/>
              </a:rPr>
              <a:t>ユニット型アイリス　定員</a:t>
            </a:r>
            <a:r>
              <a:rPr kumimoji="1" lang="en-US" altLang="ja-JP" sz="2000" dirty="0">
                <a:solidFill>
                  <a:schemeClr val="accent1">
                    <a:lumMod val="50000"/>
                  </a:schemeClr>
                </a:solidFill>
                <a:latin typeface="つたわるゴシックB" panose="020B0600000000000000" pitchFamily="50" charset="-128"/>
                <a:ea typeface="つたわるゴシックB" panose="020B0600000000000000" pitchFamily="50" charset="-128"/>
              </a:rPr>
              <a:t>40</a:t>
            </a:r>
            <a:r>
              <a:rPr kumimoji="1" lang="ja-JP" altLang="en-US" sz="2000" dirty="0">
                <a:solidFill>
                  <a:schemeClr val="accent1">
                    <a:lumMod val="50000"/>
                  </a:schemeClr>
                </a:solidFill>
                <a:latin typeface="つたわるゴシックB" panose="020B0600000000000000" pitchFamily="50" charset="-128"/>
                <a:ea typeface="つたわるゴシックB" panose="020B0600000000000000" pitchFamily="50" charset="-128"/>
              </a:rPr>
              <a:t>名</a:t>
            </a:r>
          </a:p>
        </p:txBody>
      </p:sp>
      <p:graphicFrame>
        <p:nvGraphicFramePr>
          <p:cNvPr id="59" name="表 58">
            <a:extLst>
              <a:ext uri="{FF2B5EF4-FFF2-40B4-BE49-F238E27FC236}">
                <a16:creationId xmlns:a16="http://schemas.microsoft.com/office/drawing/2014/main" id="{4288CBFF-70D1-44F3-45D3-54C6F652F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103220"/>
              </p:ext>
            </p:extLst>
          </p:nvPr>
        </p:nvGraphicFramePr>
        <p:xfrm>
          <a:off x="1018815" y="6162012"/>
          <a:ext cx="18406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680">
                  <a:extLst>
                    <a:ext uri="{9D8B030D-6E8A-4147-A177-3AD203B41FA5}">
                      <a16:colId xmlns:a16="http://schemas.microsoft.com/office/drawing/2014/main" val="15794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つたわるゴシック Std SL" panose="020B0400000000000000" pitchFamily="34" charset="-128"/>
                          <a:ea typeface="つたわるゴシック Std SL" panose="020B0400000000000000" pitchFamily="34" charset="-128"/>
                        </a:rPr>
                        <a:t>個室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261195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marR="0" lvl="0" indent="0" algn="ctr" defTabSz="5345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>
                          <a:solidFill>
                            <a:srgbClr val="C00000"/>
                          </a:solidFill>
                          <a:latin typeface="つたわるゴシック Std SL" panose="020B0400000000000000" pitchFamily="34" charset="-128"/>
                          <a:ea typeface="つたわるゴシック Std SL" panose="020B0400000000000000" pitchFamily="34" charset="-128"/>
                        </a:rPr>
                        <a:t>〇</a:t>
                      </a:r>
                      <a:endParaRPr kumimoji="1" lang="ja-JP" altLang="en-US" sz="1800" b="1" dirty="0">
                        <a:solidFill>
                          <a:srgbClr val="C00000"/>
                        </a:solidFill>
                        <a:latin typeface="つたわるゴシック Std SL" panose="020B0400000000000000" pitchFamily="34" charset="-128"/>
                        <a:ea typeface="つたわるゴシック Std SL" panose="020B04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788605"/>
                  </a:ext>
                </a:extLst>
              </a:tr>
            </a:tbl>
          </a:graphicData>
        </a:graphic>
      </p:graphicFrame>
      <p:grpSp>
        <p:nvGrpSpPr>
          <p:cNvPr id="62" name="Group 3">
            <a:extLst>
              <a:ext uri="{FF2B5EF4-FFF2-40B4-BE49-F238E27FC236}">
                <a16:creationId xmlns:a16="http://schemas.microsoft.com/office/drawing/2014/main" id="{961B4EF4-5CFB-CB8B-D108-32B92FB5B9D6}"/>
              </a:ext>
            </a:extLst>
          </p:cNvPr>
          <p:cNvGrpSpPr/>
          <p:nvPr/>
        </p:nvGrpSpPr>
        <p:grpSpPr>
          <a:xfrm>
            <a:off x="695106" y="7866626"/>
            <a:ext cx="6169459" cy="2356080"/>
            <a:chOff x="0" y="0"/>
            <a:chExt cx="2165894" cy="3001456"/>
          </a:xfrm>
        </p:grpSpPr>
        <p:sp>
          <p:nvSpPr>
            <p:cNvPr id="63" name="Freeform 4">
              <a:extLst>
                <a:ext uri="{FF2B5EF4-FFF2-40B4-BE49-F238E27FC236}">
                  <a16:creationId xmlns:a16="http://schemas.microsoft.com/office/drawing/2014/main" id="{6DBB5E33-F72A-D9C1-73C9-8BA6EA835D94}"/>
                </a:ext>
              </a:extLst>
            </p:cNvPr>
            <p:cNvSpPr/>
            <p:nvPr/>
          </p:nvSpPr>
          <p:spPr>
            <a:xfrm>
              <a:off x="0" y="0"/>
              <a:ext cx="2165894" cy="3001456"/>
            </a:xfrm>
            <a:custGeom>
              <a:avLst/>
              <a:gdLst/>
              <a:ahLst/>
              <a:cxnLst/>
              <a:rect l="l" t="t" r="r" b="b"/>
              <a:pathLst>
                <a:path w="2165894" h="3001456">
                  <a:moveTo>
                    <a:pt x="0" y="0"/>
                  </a:moveTo>
                  <a:lnTo>
                    <a:pt x="2165894" y="0"/>
                  </a:lnTo>
                  <a:lnTo>
                    <a:pt x="2165894" y="3001456"/>
                  </a:lnTo>
                  <a:lnTo>
                    <a:pt x="0" y="3001456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  <p:txBody>
            <a:bodyPr/>
            <a:lstStyle/>
            <a:p>
              <a:endParaRPr lang="ja-JP" altLang="en-US" sz="672"/>
            </a:p>
          </p:txBody>
        </p:sp>
        <p:sp>
          <p:nvSpPr>
            <p:cNvPr id="64" name="TextBox 5">
              <a:extLst>
                <a:ext uri="{FF2B5EF4-FFF2-40B4-BE49-F238E27FC236}">
                  <a16:creationId xmlns:a16="http://schemas.microsoft.com/office/drawing/2014/main" id="{0CC3108A-712C-0D71-E388-AC7A94FC6ED8}"/>
                </a:ext>
              </a:extLst>
            </p:cNvPr>
            <p:cNvSpPr txBox="1"/>
            <p:nvPr/>
          </p:nvSpPr>
          <p:spPr>
            <a:xfrm>
              <a:off x="0" y="-66675"/>
              <a:ext cx="2165894" cy="3068131"/>
            </a:xfrm>
            <a:prstGeom prst="rect">
              <a:avLst/>
            </a:prstGeom>
          </p:spPr>
          <p:txBody>
            <a:bodyPr lIns="29699" tIns="29699" rIns="29699" bIns="29699" rtlCol="0" anchor="ctr"/>
            <a:lstStyle/>
            <a:p>
              <a:pPr algn="ctr">
                <a:lnSpc>
                  <a:spcPts val="2017"/>
                </a:lnSpc>
              </a:pPr>
              <a:endParaRPr sz="672"/>
            </a:p>
          </p:txBody>
        </p:sp>
      </p:grpSp>
      <p:grpSp>
        <p:nvGrpSpPr>
          <p:cNvPr id="65" name="Group 3">
            <a:extLst>
              <a:ext uri="{FF2B5EF4-FFF2-40B4-BE49-F238E27FC236}">
                <a16:creationId xmlns:a16="http://schemas.microsoft.com/office/drawing/2014/main" id="{76902655-8E14-2439-B1F9-E6D492323660}"/>
              </a:ext>
            </a:extLst>
          </p:cNvPr>
          <p:cNvGrpSpPr/>
          <p:nvPr/>
        </p:nvGrpSpPr>
        <p:grpSpPr>
          <a:xfrm>
            <a:off x="695106" y="2707738"/>
            <a:ext cx="6169459" cy="2356080"/>
            <a:chOff x="0" y="0"/>
            <a:chExt cx="2165894" cy="3001456"/>
          </a:xfrm>
        </p:grpSpPr>
        <p:sp>
          <p:nvSpPr>
            <p:cNvPr id="66" name="Freeform 4">
              <a:extLst>
                <a:ext uri="{FF2B5EF4-FFF2-40B4-BE49-F238E27FC236}">
                  <a16:creationId xmlns:a16="http://schemas.microsoft.com/office/drawing/2014/main" id="{FA77C1A0-6059-0D42-A8A0-A803CD3B4CEB}"/>
                </a:ext>
              </a:extLst>
            </p:cNvPr>
            <p:cNvSpPr/>
            <p:nvPr/>
          </p:nvSpPr>
          <p:spPr>
            <a:xfrm>
              <a:off x="0" y="0"/>
              <a:ext cx="2165894" cy="3001456"/>
            </a:xfrm>
            <a:custGeom>
              <a:avLst/>
              <a:gdLst/>
              <a:ahLst/>
              <a:cxnLst/>
              <a:rect l="l" t="t" r="r" b="b"/>
              <a:pathLst>
                <a:path w="2165894" h="3001456">
                  <a:moveTo>
                    <a:pt x="0" y="0"/>
                  </a:moveTo>
                  <a:lnTo>
                    <a:pt x="2165894" y="0"/>
                  </a:lnTo>
                  <a:lnTo>
                    <a:pt x="2165894" y="3001456"/>
                  </a:lnTo>
                  <a:lnTo>
                    <a:pt x="0" y="3001456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  <p:txBody>
            <a:bodyPr/>
            <a:lstStyle/>
            <a:p>
              <a:endParaRPr lang="ja-JP" altLang="en-US" sz="672"/>
            </a:p>
          </p:txBody>
        </p:sp>
        <p:sp>
          <p:nvSpPr>
            <p:cNvPr id="67" name="TextBox 5">
              <a:extLst>
                <a:ext uri="{FF2B5EF4-FFF2-40B4-BE49-F238E27FC236}">
                  <a16:creationId xmlns:a16="http://schemas.microsoft.com/office/drawing/2014/main" id="{CF0ED3CB-97A4-3678-AB55-5D23E7B86C70}"/>
                </a:ext>
              </a:extLst>
            </p:cNvPr>
            <p:cNvSpPr txBox="1"/>
            <p:nvPr/>
          </p:nvSpPr>
          <p:spPr>
            <a:xfrm>
              <a:off x="0" y="-66675"/>
              <a:ext cx="2165894" cy="3068131"/>
            </a:xfrm>
            <a:prstGeom prst="rect">
              <a:avLst/>
            </a:prstGeom>
          </p:spPr>
          <p:txBody>
            <a:bodyPr lIns="29699" tIns="29699" rIns="29699" bIns="29699" rtlCol="0" anchor="ctr"/>
            <a:lstStyle/>
            <a:p>
              <a:pPr algn="ctr">
                <a:lnSpc>
                  <a:spcPts val="2017"/>
                </a:lnSpc>
              </a:pPr>
              <a:endParaRPr sz="672"/>
            </a:p>
          </p:txBody>
        </p:sp>
      </p:grpSp>
      <p:graphicFrame>
        <p:nvGraphicFramePr>
          <p:cNvPr id="54" name="表 53">
            <a:extLst>
              <a:ext uri="{FF2B5EF4-FFF2-40B4-BE49-F238E27FC236}">
                <a16:creationId xmlns:a16="http://schemas.microsoft.com/office/drawing/2014/main" id="{2C04F77C-E076-7C5F-F408-B668F02C3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173913"/>
              </p:ext>
            </p:extLst>
          </p:nvPr>
        </p:nvGraphicFramePr>
        <p:xfrm>
          <a:off x="1018816" y="3595743"/>
          <a:ext cx="5522040" cy="1141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680">
                  <a:extLst>
                    <a:ext uri="{9D8B030D-6E8A-4147-A177-3AD203B41FA5}">
                      <a16:colId xmlns:a16="http://schemas.microsoft.com/office/drawing/2014/main" val="3842606083"/>
                    </a:ext>
                  </a:extLst>
                </a:gridCol>
                <a:gridCol w="1840680">
                  <a:extLst>
                    <a:ext uri="{9D8B030D-6E8A-4147-A177-3AD203B41FA5}">
                      <a16:colId xmlns:a16="http://schemas.microsoft.com/office/drawing/2014/main" val="977415728"/>
                    </a:ext>
                  </a:extLst>
                </a:gridCol>
                <a:gridCol w="1840680">
                  <a:extLst>
                    <a:ext uri="{9D8B030D-6E8A-4147-A177-3AD203B41FA5}">
                      <a16:colId xmlns:a16="http://schemas.microsoft.com/office/drawing/2014/main" val="157946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つたわるゴシック Std SL" panose="020B0400000000000000" pitchFamily="34" charset="-128"/>
                          <a:ea typeface="つたわるゴシック Std SL" panose="020B0400000000000000" pitchFamily="34" charset="-128"/>
                        </a:rPr>
                        <a:t>多床室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つたわるゴシック Std SL" panose="020B0400000000000000" pitchFamily="34" charset="-128"/>
                          <a:ea typeface="つたわるゴシック Std SL" panose="020B0400000000000000" pitchFamily="34" charset="-128"/>
                        </a:rPr>
                        <a:t>個室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261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つたわるゴシック Std SL" panose="020B0400000000000000" pitchFamily="34" charset="-128"/>
                          <a:ea typeface="つたわるゴシック Std SL" panose="020B0400000000000000" pitchFamily="34" charset="-128"/>
                        </a:rPr>
                        <a:t>男性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つたわるゴシック Std SL" panose="020B0400000000000000" pitchFamily="34" charset="-128"/>
                          <a:ea typeface="つたわるゴシック Std SL" panose="020B0400000000000000" pitchFamily="34" charset="-128"/>
                        </a:rPr>
                        <a:t>女性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>
                          <a:solidFill>
                            <a:srgbClr val="C00000"/>
                          </a:solidFill>
                          <a:latin typeface="つたわるゴシック Std SL" panose="020B0400000000000000" pitchFamily="34" charset="-128"/>
                          <a:ea typeface="つたわるゴシック Std SL" panose="020B0400000000000000" pitchFamily="34" charset="-128"/>
                        </a:rPr>
                        <a:t>〇</a:t>
                      </a:r>
                      <a:endParaRPr kumimoji="1" lang="ja-JP" altLang="en-US" sz="1800" b="1" dirty="0">
                        <a:solidFill>
                          <a:srgbClr val="C00000"/>
                        </a:solidFill>
                        <a:latin typeface="つたわるゴシック Std SL" panose="020B0400000000000000" pitchFamily="34" charset="-128"/>
                        <a:ea typeface="つたわるゴシック Std SL" panose="020B04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788605"/>
                  </a:ext>
                </a:extLst>
              </a:tr>
              <a:tr h="400063">
                <a:tc>
                  <a:txBody>
                    <a:bodyPr/>
                    <a:lstStyle/>
                    <a:p>
                      <a:pPr marL="0" marR="0" lvl="0" indent="0" algn="ctr" defTabSz="5345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>
                          <a:solidFill>
                            <a:srgbClr val="C00000"/>
                          </a:solidFill>
                          <a:latin typeface="つたわるゴシック Std SL" panose="020B0400000000000000" pitchFamily="34" charset="-128"/>
                          <a:ea typeface="つたわるゴシック Std SL" panose="020B0400000000000000" pitchFamily="34" charset="-128"/>
                        </a:rPr>
                        <a:t>×</a:t>
                      </a:r>
                      <a:endParaRPr kumimoji="1" lang="ja-JP" altLang="en-US" sz="1800" b="1" dirty="0">
                        <a:solidFill>
                          <a:srgbClr val="C00000"/>
                        </a:solidFill>
                        <a:latin typeface="つたわるゴシック Std SL" panose="020B0400000000000000" pitchFamily="34" charset="-128"/>
                        <a:ea typeface="つたわるゴシック Std SL" panose="020B04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345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dirty="0">
                          <a:solidFill>
                            <a:srgbClr val="C00000"/>
                          </a:solidFill>
                          <a:latin typeface="つたわるゴシック Std SL" panose="020B0400000000000000" pitchFamily="34" charset="-128"/>
                          <a:ea typeface="つたわるゴシック Std SL" panose="020B0400000000000000" pitchFamily="34" charset="-128"/>
                        </a:rPr>
                        <a:t>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661381"/>
                  </a:ext>
                </a:extLst>
              </a:tr>
            </a:tbl>
          </a:graphicData>
        </a:graphic>
      </p:graphicFrame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1D80198-547D-D406-3ED7-B51AD7514CB4}"/>
              </a:ext>
            </a:extLst>
          </p:cNvPr>
          <p:cNvSpPr txBox="1"/>
          <p:nvPr/>
        </p:nvSpPr>
        <p:spPr>
          <a:xfrm>
            <a:off x="928288" y="2859654"/>
            <a:ext cx="65668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solidFill>
                  <a:schemeClr val="accent1">
                    <a:lumMod val="50000"/>
                  </a:schemeClr>
                </a:solidFill>
                <a:latin typeface="つたわるゴシックB" panose="020B0600000000000000" pitchFamily="50" charset="-128"/>
                <a:ea typeface="つたわるゴシックB" panose="020B0600000000000000" pitchFamily="50" charset="-128"/>
              </a:rPr>
              <a:t>一般型アイリス　定員</a:t>
            </a:r>
            <a:r>
              <a:rPr kumimoji="1" lang="en-US" altLang="ja-JP" sz="2000" dirty="0">
                <a:solidFill>
                  <a:schemeClr val="accent1">
                    <a:lumMod val="50000"/>
                  </a:schemeClr>
                </a:solidFill>
                <a:latin typeface="つたわるゴシックB" panose="020B0600000000000000" pitchFamily="50" charset="-128"/>
                <a:ea typeface="つたわるゴシックB" panose="020B0600000000000000" pitchFamily="50" charset="-128"/>
              </a:rPr>
              <a:t>70</a:t>
            </a:r>
            <a:r>
              <a:rPr kumimoji="1" lang="ja-JP" altLang="en-US" sz="2000" dirty="0">
                <a:solidFill>
                  <a:schemeClr val="accent1">
                    <a:lumMod val="50000"/>
                  </a:schemeClr>
                </a:solidFill>
                <a:latin typeface="つたわるゴシックB" panose="020B0600000000000000" pitchFamily="50" charset="-128"/>
                <a:ea typeface="つたわるゴシックB" panose="020B0600000000000000" pitchFamily="50" charset="-128"/>
              </a:rPr>
              <a:t>名</a:t>
            </a:r>
          </a:p>
        </p:txBody>
      </p: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553A8859-047E-00AA-647E-8CB72140BFAE}"/>
              </a:ext>
            </a:extLst>
          </p:cNvPr>
          <p:cNvCxnSpPr/>
          <p:nvPr/>
        </p:nvCxnSpPr>
        <p:spPr>
          <a:xfrm>
            <a:off x="734578" y="3316857"/>
            <a:ext cx="6169459" cy="0"/>
          </a:xfrm>
          <a:prstGeom prst="line">
            <a:avLst/>
          </a:prstGeom>
          <a:ln w="38100">
            <a:solidFill>
              <a:srgbClr val="002060">
                <a:alpha val="28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0962F04D-6BA9-AD59-19CB-2F171D6D94C0}"/>
              </a:ext>
            </a:extLst>
          </p:cNvPr>
          <p:cNvCxnSpPr/>
          <p:nvPr/>
        </p:nvCxnSpPr>
        <p:spPr>
          <a:xfrm>
            <a:off x="695105" y="5947138"/>
            <a:ext cx="6169459" cy="0"/>
          </a:xfrm>
          <a:prstGeom prst="line">
            <a:avLst/>
          </a:prstGeom>
          <a:ln w="38100">
            <a:solidFill>
              <a:srgbClr val="002060">
                <a:alpha val="28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480A6D30-2F78-7EC3-1B69-36C31DD9D711}"/>
              </a:ext>
            </a:extLst>
          </p:cNvPr>
          <p:cNvSpPr txBox="1"/>
          <p:nvPr/>
        </p:nvSpPr>
        <p:spPr>
          <a:xfrm>
            <a:off x="912854" y="8788327"/>
            <a:ext cx="5898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つたわるゴシック Std SL" panose="020B0400000000000000" pitchFamily="34" charset="-128"/>
                <a:ea typeface="つたわるゴシック Std SL" panose="020B0400000000000000" pitchFamily="34" charset="-128"/>
              </a:rPr>
              <a:t>随時受け入れております。</a:t>
            </a:r>
            <a:endParaRPr lang="en-US" altLang="ja-JP" sz="1800" dirty="0">
              <a:latin typeface="つたわるゴシック Std SL" panose="020B0400000000000000" pitchFamily="34" charset="-128"/>
              <a:ea typeface="つたわるゴシック Std SL" panose="020B0400000000000000" pitchFamily="34" charset="-128"/>
            </a:endParaRPr>
          </a:p>
          <a:p>
            <a:r>
              <a:rPr lang="ja-JP" altLang="en-US" sz="1800" dirty="0">
                <a:latin typeface="つたわるゴシック Std SL" panose="020B0400000000000000" pitchFamily="34" charset="-128"/>
                <a:ea typeface="つたわるゴシック Std SL" panose="020B0400000000000000" pitchFamily="34" charset="-128"/>
              </a:rPr>
              <a:t>お気軽にアイリス支援相談員までご相談ください。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56146A13-D010-6309-3DF7-CA07B961856D}"/>
              </a:ext>
            </a:extLst>
          </p:cNvPr>
          <p:cNvSpPr txBox="1"/>
          <p:nvPr/>
        </p:nvSpPr>
        <p:spPr>
          <a:xfrm>
            <a:off x="912855" y="8059014"/>
            <a:ext cx="65668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solidFill>
                  <a:schemeClr val="accent1">
                    <a:lumMod val="50000"/>
                  </a:schemeClr>
                </a:solidFill>
                <a:latin typeface="つたわるゴシックB" panose="020B0600000000000000" pitchFamily="50" charset="-128"/>
                <a:ea typeface="つたわるゴシックB" panose="020B0600000000000000" pitchFamily="50" charset="-128"/>
              </a:rPr>
              <a:t>ショートステイ</a:t>
            </a:r>
            <a:r>
              <a:rPr kumimoji="1" lang="en-US" altLang="ja-JP" sz="2000" dirty="0">
                <a:solidFill>
                  <a:schemeClr val="accent1">
                    <a:lumMod val="50000"/>
                  </a:schemeClr>
                </a:solidFill>
                <a:latin typeface="つたわるゴシックB" panose="020B0600000000000000" pitchFamily="50" charset="-128"/>
                <a:ea typeface="つたわるゴシックB" panose="020B0600000000000000" pitchFamily="50" charset="-128"/>
              </a:rPr>
              <a:t>(</a:t>
            </a:r>
            <a:r>
              <a:rPr kumimoji="1" lang="ja-JP" altLang="en-US" sz="2000" dirty="0">
                <a:solidFill>
                  <a:schemeClr val="accent1">
                    <a:lumMod val="50000"/>
                  </a:schemeClr>
                </a:solidFill>
                <a:latin typeface="つたわるゴシックB" panose="020B0600000000000000" pitchFamily="50" charset="-128"/>
                <a:ea typeface="つたわるゴシックB" panose="020B0600000000000000" pitchFamily="50" charset="-128"/>
              </a:rPr>
              <a:t>短期入所療養介護</a:t>
            </a:r>
            <a:r>
              <a:rPr kumimoji="1" lang="en-US" altLang="ja-JP" sz="2000" dirty="0">
                <a:solidFill>
                  <a:schemeClr val="accent1">
                    <a:lumMod val="50000"/>
                  </a:schemeClr>
                </a:solidFill>
                <a:latin typeface="つたわるゴシックB" panose="020B0600000000000000" pitchFamily="50" charset="-128"/>
                <a:ea typeface="つたわるゴシックB" panose="020B0600000000000000" pitchFamily="50" charset="-128"/>
              </a:rPr>
              <a:t>)</a:t>
            </a:r>
            <a:endParaRPr kumimoji="1" lang="ja-JP" altLang="en-US" sz="2000" dirty="0">
              <a:solidFill>
                <a:schemeClr val="accent1">
                  <a:lumMod val="50000"/>
                </a:schemeClr>
              </a:solidFill>
              <a:latin typeface="つたわるゴシックB" panose="020B0600000000000000" pitchFamily="50" charset="-128"/>
              <a:ea typeface="つたわるゴシックB" panose="020B0600000000000000" pitchFamily="50" charset="-128"/>
            </a:endParaRPr>
          </a:p>
        </p:txBody>
      </p: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9CBEEA0A-D521-4262-FDE7-69E22419A31A}"/>
              </a:ext>
            </a:extLst>
          </p:cNvPr>
          <p:cNvCxnSpPr/>
          <p:nvPr/>
        </p:nvCxnSpPr>
        <p:spPr>
          <a:xfrm>
            <a:off x="693438" y="8551337"/>
            <a:ext cx="6169459" cy="0"/>
          </a:xfrm>
          <a:prstGeom prst="line">
            <a:avLst/>
          </a:prstGeom>
          <a:ln w="38100">
            <a:solidFill>
              <a:srgbClr val="002060">
                <a:alpha val="28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F2FE96D2-DEF3-3E07-8B54-75130D481D5B}"/>
              </a:ext>
            </a:extLst>
          </p:cNvPr>
          <p:cNvSpPr txBox="1"/>
          <p:nvPr/>
        </p:nvSpPr>
        <p:spPr>
          <a:xfrm>
            <a:off x="912854" y="9576511"/>
            <a:ext cx="65668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つたわるゴシックB" panose="020B0600000000000000" pitchFamily="50" charset="-128"/>
                <a:ea typeface="つたわるゴシックB" panose="020B0600000000000000" pitchFamily="50" charset="-128"/>
              </a:rPr>
              <a:t>☎ 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つたわるゴシックB" panose="020B0600000000000000" pitchFamily="50" charset="-128"/>
                <a:ea typeface="つたわるゴシックB" panose="020B0600000000000000" pitchFamily="50" charset="-128"/>
              </a:rPr>
              <a:t>0896-58-0011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つたわるゴシックB" panose="020B0600000000000000" pitchFamily="50" charset="-128"/>
                <a:ea typeface="つたわるゴシックB" panose="020B0600000000000000" pitchFamily="50" charset="-128"/>
              </a:rPr>
              <a:t>　支援相談員まで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65</Words>
  <Application>Microsoft Office PowerPoint</Application>
  <PresentationFormat>ユーザー設定</PresentationFormat>
  <Paragraphs>20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Calibri</vt:lpstr>
      <vt:lpstr>つたわるゴシックB</vt:lpstr>
      <vt:lpstr>Arial</vt:lpstr>
      <vt:lpstr>つたわる丸ゴシック Std SL</vt:lpstr>
      <vt:lpstr>つたわるゴシックE</vt:lpstr>
      <vt:lpstr>游ゴシック</vt:lpstr>
      <vt:lpstr>つたわるゴシック Std SL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2025年 2月 カレンダー 予約 白 空き状況 お知らせ サロン シンプル インスタグラムのストーリー</dc:title>
  <dc:creator>岡田 理那</dc:creator>
  <cp:lastModifiedBy>石川 慎也</cp:lastModifiedBy>
  <cp:revision>20</cp:revision>
  <dcterms:created xsi:type="dcterms:W3CDTF">2006-08-16T00:00:00Z</dcterms:created>
  <dcterms:modified xsi:type="dcterms:W3CDTF">2026-01-05T23:13:52Z</dcterms:modified>
  <dc:identifier>DAGdjHeDHyM</dc:identifier>
</cp:coreProperties>
</file>